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65" r:id="rId3"/>
    <p:sldId id="276" r:id="rId4"/>
    <p:sldId id="257" r:id="rId5"/>
    <p:sldId id="262" r:id="rId6"/>
    <p:sldId id="263" r:id="rId7"/>
    <p:sldId id="277" r:id="rId8"/>
    <p:sldId id="278" r:id="rId9"/>
    <p:sldId id="279" r:id="rId10"/>
    <p:sldId id="261" r:id="rId11"/>
    <p:sldId id="280" r:id="rId12"/>
    <p:sldId id="281" r:id="rId13"/>
    <p:sldId id="282" r:id="rId14"/>
    <p:sldId id="283" r:id="rId15"/>
    <p:sldId id="284" r:id="rId16"/>
    <p:sldId id="260" r:id="rId17"/>
    <p:sldId id="285" r:id="rId18"/>
    <p:sldId id="286" r:id="rId19"/>
    <p:sldId id="287" r:id="rId20"/>
    <p:sldId id="288" r:id="rId21"/>
    <p:sldId id="289" r:id="rId22"/>
    <p:sldId id="290" r:id="rId23"/>
    <p:sldId id="27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lliams, Deven" initials="WD" lastIdx="1" clrIdx="0">
    <p:extLst>
      <p:ext uri="{19B8F6BF-5375-455C-9EA6-DF929625EA0E}">
        <p15:presenceInfo xmlns:p15="http://schemas.microsoft.com/office/powerpoint/2012/main" userId="S-1-5-21-799671692-2081839306-2467754796-100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>
      <p:cViewPr varScale="1">
        <p:scale>
          <a:sx n="67" d="100"/>
          <a:sy n="67" d="100"/>
        </p:scale>
        <p:origin x="644" y="40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2838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3-29T19:41:26.661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2B48F5-BACC-47D6-A0F7-82FBF9C6BC85}" type="datetimeFigureOut">
              <a:rPr lang="en-US"/>
              <a:t>4/12/2022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ACAF8E-318A-4EFE-8633-D9E72ABCE0ED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55979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B1CD00-5424-4675-AB18-2C419B060449}" type="datetimeFigureOut">
              <a:rPr lang="en-US"/>
              <a:t>4/12/2022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2CF44-2B13-41B4-A334-1CDF534EEBB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385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 bwMode="gray">
          <a:xfrm>
            <a:off x="0" y="2825016"/>
            <a:ext cx="12188952" cy="3180930"/>
          </a:xfrm>
          <a:prstGeom prst="rect">
            <a:avLst/>
          </a:prstGeom>
          <a:solidFill>
            <a:schemeClr val="bg1">
              <a:lumMod val="85000"/>
              <a:lumOff val="15000"/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 bwMode="black">
          <a:xfrm>
            <a:off x="0" y="3075709"/>
            <a:ext cx="12188952" cy="26392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066800" y="3165763"/>
            <a:ext cx="10058400" cy="1711037"/>
          </a:xfrm>
        </p:spPr>
        <p:txBody>
          <a:bodyPr anchor="b">
            <a:normAutofit/>
          </a:bodyPr>
          <a:lstStyle>
            <a:lvl1pPr algn="l">
              <a:lnSpc>
                <a:spcPct val="8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white">
          <a:xfrm>
            <a:off x="1066800" y="4953000"/>
            <a:ext cx="10058400" cy="6858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1943100" cy="56388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199"/>
            <a:ext cx="7048500" cy="5638801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828800"/>
            <a:ext cx="9144000" cy="2743200"/>
          </a:xfrm>
        </p:spPr>
        <p:txBody>
          <a:bodyPr anchor="b">
            <a:normAutofit/>
          </a:bodyPr>
          <a:lstStyle>
            <a:lvl1pPr>
              <a:defRPr sz="5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4589463"/>
            <a:ext cx="9144000" cy="1506537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4343400" cy="42703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27648" y="1828800"/>
            <a:ext cx="4343400" cy="6858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27648" y="2514600"/>
            <a:ext cx="4343400" cy="358140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2587" y="1600200"/>
            <a:ext cx="3122613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2" y="762000"/>
            <a:ext cx="6400800" cy="5334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01039" y="3429000"/>
            <a:ext cx="3124161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97952" y="1600200"/>
            <a:ext cx="3127248" cy="1828800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81251" y="777240"/>
            <a:ext cx="6400800" cy="5303520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97952" y="3429000"/>
            <a:ext cx="3127248" cy="18288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Rectangle 7" descr="An empty placeholder to add an image. Click on the placeholder and select the image that you wish to add."/>
          <p:cNvSpPr/>
          <p:nvPr userDrawn="1"/>
        </p:nvSpPr>
        <p:spPr bwMode="blackWhite">
          <a:xfrm>
            <a:off x="644091" y="640080"/>
            <a:ext cx="6675120" cy="5577840"/>
          </a:xfrm>
          <a:prstGeom prst="rect">
            <a:avLst/>
          </a:prstGeom>
          <a:solidFill>
            <a:srgbClr val="000000"/>
          </a:solidFill>
          <a:ln w="1016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4000" y="6362700"/>
            <a:ext cx="6881553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10600" y="6362700"/>
            <a:ext cx="9906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4/12/2022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6362700"/>
            <a:ext cx="838200" cy="25717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85000"/>
                  </a:schemeClr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15087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33172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6060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CEIS106 COURSE PROJECT OPERATING SYSTEMS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Presented by: Deven Williams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24538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886952"/>
            <a:ext cx="3506788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Change script file permissions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39B0A62-F97C-4478-9690-9F8BB0B03F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752600"/>
            <a:ext cx="7857641" cy="4317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386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and Group Management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3656215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Test user and group settings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19942-7075-4956-B8F7-487A3F283A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374" y="1023762"/>
            <a:ext cx="6656387" cy="5038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8289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5002"/>
            <a:ext cx="2739435" cy="1277198"/>
          </a:xfrm>
        </p:spPr>
        <p:txBody>
          <a:bodyPr>
            <a:noAutofit/>
          </a:bodyPr>
          <a:lstStyle/>
          <a:p>
            <a:r>
              <a:rPr lang="en-US" sz="4000" dirty="0"/>
              <a:t>Add users in GUI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5E2D81-CCD1-4402-825E-5FF8C3C3E5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3900" y="1196846"/>
            <a:ext cx="6728001" cy="4997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5775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067985"/>
            <a:ext cx="2739435" cy="1827615"/>
          </a:xfrm>
        </p:spPr>
        <p:txBody>
          <a:bodyPr>
            <a:noAutofit/>
          </a:bodyPr>
          <a:lstStyle/>
          <a:p>
            <a:r>
              <a:rPr lang="en-US" sz="4000" dirty="0"/>
              <a:t>Remove users and groups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876E5-A23C-48F5-8435-C2EC6CA136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0281" y="3681360"/>
            <a:ext cx="4352921" cy="2578832"/>
          </a:xfrm>
          <a:prstGeom prst="rect">
            <a:avLst/>
          </a:prstGeom>
        </p:spPr>
      </p:pic>
      <p:sp>
        <p:nvSpPr>
          <p:cNvPr id="8" name="Picture Placeholder 5">
            <a:extLst>
              <a:ext uri="{FF2B5EF4-FFF2-40B4-BE49-F238E27FC236}">
                <a16:creationId xmlns:a16="http://schemas.microsoft.com/office/drawing/2014/main" id="{E6D10F4A-EF48-44E4-9E79-740983EE7B9D}"/>
              </a:ext>
            </a:extLst>
          </p:cNvPr>
          <p:cNvSpPr txBox="1">
            <a:spLocks/>
          </p:cNvSpPr>
          <p:nvPr/>
        </p:nvSpPr>
        <p:spPr>
          <a:xfrm>
            <a:off x="6313007" y="3375732"/>
            <a:ext cx="4354455" cy="2575557"/>
          </a:xfrm>
          <a:prstGeom prst="rect">
            <a:avLst/>
          </a:prstGeom>
        </p:spPr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1B0BE63-5083-4B5B-92D9-4F42DB759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5715" y="1217909"/>
            <a:ext cx="3676919" cy="4548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9B79CBE-0D68-4345-8B1F-BAC3148044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31049" y="1233382"/>
            <a:ext cx="3807287" cy="4533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4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Network Configuration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19406078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1423851"/>
            <a:ext cx="6663478" cy="785949"/>
          </a:xfrm>
        </p:spPr>
        <p:txBody>
          <a:bodyPr>
            <a:noAutofit/>
          </a:bodyPr>
          <a:lstStyle/>
          <a:p>
            <a:r>
              <a:rPr lang="en-US" sz="4000" dirty="0"/>
              <a:t>Discover host IP configurations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9D4493-CE69-4757-B37D-E2D6F2F806DF}"/>
              </a:ext>
            </a:extLst>
          </p:cNvPr>
          <p:cNvSpPr/>
          <p:nvPr/>
        </p:nvSpPr>
        <p:spPr>
          <a:xfrm>
            <a:off x="6169977" y="1791494"/>
            <a:ext cx="49448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 </a:t>
            </a:r>
            <a:r>
              <a:rPr lang="en-US" sz="2000" dirty="0"/>
              <a:t>Step 6 Output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E805BB-4605-441D-B35A-D4D8660C2C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492" y="1781969"/>
            <a:ext cx="6361786" cy="4009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2477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76251"/>
            <a:ext cx="8144414" cy="785949"/>
          </a:xfrm>
        </p:spPr>
        <p:txBody>
          <a:bodyPr>
            <a:noAutofit/>
          </a:bodyPr>
          <a:lstStyle/>
          <a:p>
            <a:r>
              <a:rPr lang="en-US" sz="4000" dirty="0"/>
              <a:t>Manage network </a:t>
            </a:r>
            <a:br>
              <a:rPr lang="en-US" sz="4000" dirty="0"/>
            </a:br>
            <a:r>
              <a:rPr lang="en-US" sz="4000" dirty="0"/>
              <a:t>interfaces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5B2F5C-D85B-42BB-BFB4-636B676F86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2729" y="3048000"/>
            <a:ext cx="9589746" cy="1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107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6" y="1023762"/>
            <a:ext cx="2739435" cy="1694448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Use network utilities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194011" y="1920977"/>
            <a:ext cx="2739435" cy="2688559"/>
          </a:xfrm>
        </p:spPr>
        <p:txBody>
          <a:bodyPr/>
          <a:lstStyle/>
          <a:p>
            <a:r>
              <a:rPr lang="en-US" sz="2000" dirty="0"/>
              <a:t>Step 5 Output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960D61-9902-44EA-9A9B-822C02DD8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940027"/>
            <a:ext cx="7223236" cy="4085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7739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Performance Monitoring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873293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t>Add your first bullet point here</a:t>
            </a:r>
          </a:p>
          <a:p>
            <a:r>
              <a:t>Add your second bullet point here</a:t>
            </a:r>
          </a:p>
          <a:p>
            <a:r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30428263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635" y="886006"/>
            <a:ext cx="2758843" cy="2301077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Monitor network bandwidth usage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CD770-F018-4387-ADB7-978CD8E88C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03293"/>
            <a:ext cx="6569424" cy="445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906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15365225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CAREER SKILLS ACQUIRED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31546530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842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Filesystem Hierarchy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594915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86328"/>
            <a:ext cx="3351212" cy="188547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Create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ADDAB32-E602-42AB-85E5-81A683738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959118"/>
            <a:ext cx="2739435" cy="1035833"/>
          </a:xfrm>
        </p:spPr>
        <p:txBody>
          <a:bodyPr>
            <a:normAutofit/>
          </a:bodyPr>
          <a:lstStyle/>
          <a:p>
            <a:r>
              <a:rPr lang="en-US" sz="2000" dirty="0"/>
              <a:t>.</a:t>
            </a:r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BEEF4F-7CE0-4FF3-9964-A40FF29876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143000"/>
            <a:ext cx="7648575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4618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126570"/>
            <a:ext cx="3278189" cy="2454830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Copy and remove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4346F90-2B75-4961-A287-0A458F3F47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1517295"/>
            <a:ext cx="7972425" cy="511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3149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181177"/>
            <a:ext cx="3278189" cy="1943023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4000" dirty="0">
                <a:ea typeface="Times New Roman" panose="02020603050405020304" pitchFamily="18" charset="0"/>
              </a:rPr>
              <a:t>Locate directories and files</a:t>
            </a:r>
            <a:endParaRPr lang="en-US" sz="40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145C141-D880-4652-9CFC-8BD8F47C22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9364" y="1295400"/>
            <a:ext cx="7877175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2181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Linux Shell Scripts</a:t>
            </a:r>
            <a:endParaRPr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/>
              <a:t>Add your first bullet point here</a:t>
            </a:r>
          </a:p>
          <a:p>
            <a:r>
              <a:rPr dirty="0"/>
              <a:t>Add your second bullet point here</a:t>
            </a:r>
          </a:p>
          <a:p>
            <a:r>
              <a:rPr dirty="0"/>
              <a:t>Add your third bullet point here</a:t>
            </a:r>
          </a:p>
        </p:txBody>
      </p:sp>
    </p:spTree>
    <p:extLst>
      <p:ext uri="{BB962C8B-B14F-4D97-AF65-F5344CB8AC3E}">
        <p14:creationId xmlns:p14="http://schemas.microsoft.com/office/powerpoint/2010/main" val="247121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853443"/>
            <a:ext cx="2739435" cy="1885472"/>
          </a:xfrm>
        </p:spPr>
        <p:txBody>
          <a:bodyPr>
            <a:noAutofit/>
          </a:bodyPr>
          <a:lstStyle/>
          <a:p>
            <a:r>
              <a:rPr lang="en-US" sz="4000" dirty="0"/>
              <a:t>Set the PATH variable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EAB6370-9C67-4E35-ADCF-39384AD687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291" y="916761"/>
            <a:ext cx="7640665" cy="5024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996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0DED-E942-4274-A5C5-61D0403EDC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1" y="1050370"/>
            <a:ext cx="2739435" cy="2454830"/>
          </a:xfrm>
        </p:spPr>
        <p:txBody>
          <a:bodyPr>
            <a:noAutofit/>
          </a:bodyPr>
          <a:lstStyle/>
          <a:p>
            <a:r>
              <a:rPr lang="en-US" sz="4000" dirty="0"/>
              <a:t>Make the PATH variable permanent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32969CF-CD4C-42E9-AA4B-D335F78F83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308" y="1307221"/>
            <a:ext cx="7787898" cy="4962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97067"/>
      </p:ext>
    </p:extLst>
  </p:cSld>
  <p:clrMapOvr>
    <a:masterClrMapping/>
  </p:clrMapOvr>
</p:sld>
</file>

<file path=ppt/theme/theme1.xml><?xml version="1.0" encoding="utf-8"?>
<a:theme xmlns:a="http://schemas.openxmlformats.org/drawingml/2006/main" name="Tech Computer 16x9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2901026.potx" id="{FD85E87A-7813-4F67-9E59-69B5487A1910}" vid="{BDF94C36-3ACF-4CF1-939F-F4211E6D666F}"/>
    </a:ext>
  </a:extLst>
</a:theme>
</file>

<file path=ppt/theme/theme2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TechComputer">
      <a:dk1>
        <a:srgbClr val="000000"/>
      </a:dk1>
      <a:lt1>
        <a:sysClr val="window" lastClr="FFFFFF"/>
      </a:lt1>
      <a:dk2>
        <a:srgbClr val="4D4D4D"/>
      </a:dk2>
      <a:lt2>
        <a:srgbClr val="DDDDDD"/>
      </a:lt2>
      <a:accent1>
        <a:srgbClr val="92D050"/>
      </a:accent1>
      <a:accent2>
        <a:srgbClr val="F7C331"/>
      </a:accent2>
      <a:accent3>
        <a:srgbClr val="47B8C7"/>
      </a:accent3>
      <a:accent4>
        <a:srgbClr val="B074BA"/>
      </a:accent4>
      <a:accent5>
        <a:srgbClr val="F34D47"/>
      </a:accent5>
      <a:accent6>
        <a:srgbClr val="FA8F30"/>
      </a:accent6>
      <a:hlink>
        <a:srgbClr val="47B8C7"/>
      </a:hlink>
      <a:folHlink>
        <a:srgbClr val="969696"/>
      </a:folHlink>
    </a:clrScheme>
    <a:fontScheme name="Consolas-Candara">
      <a:majorFont>
        <a:latin typeface="Consolas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Business technology circuit board design presentation (widescreen)</Template>
  <TotalTime>74</TotalTime>
  <Words>238</Words>
  <Application>Microsoft Office PowerPoint</Application>
  <PresentationFormat>Widescreen</PresentationFormat>
  <Paragraphs>51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Candara</vt:lpstr>
      <vt:lpstr>Consolas</vt:lpstr>
      <vt:lpstr>Times New Roman</vt:lpstr>
      <vt:lpstr>Tech Computer 16x9</vt:lpstr>
      <vt:lpstr>CEIS106 COURSE PROJECT OPERATING SYSTEMS</vt:lpstr>
      <vt:lpstr>INTRODUCTION</vt:lpstr>
      <vt:lpstr>Linux Filesystem Hierarchy</vt:lpstr>
      <vt:lpstr>Create directories and files</vt:lpstr>
      <vt:lpstr>Copy and remove directories and files</vt:lpstr>
      <vt:lpstr>Locate directories and files</vt:lpstr>
      <vt:lpstr>Linux Shell Scripts</vt:lpstr>
      <vt:lpstr>Set the PATH variable</vt:lpstr>
      <vt:lpstr>Make the PATH variable permanent</vt:lpstr>
      <vt:lpstr>Change script file permissions</vt:lpstr>
      <vt:lpstr>User and Group Management</vt:lpstr>
      <vt:lpstr>Test user and group settings</vt:lpstr>
      <vt:lpstr>Add users in GUI</vt:lpstr>
      <vt:lpstr>Remove users and groups</vt:lpstr>
      <vt:lpstr>Network Configuration</vt:lpstr>
      <vt:lpstr>Discover host IP configurations</vt:lpstr>
      <vt:lpstr>Manage network  interfaces</vt:lpstr>
      <vt:lpstr>Use network utilities</vt:lpstr>
      <vt:lpstr>System Performance Monitoring</vt:lpstr>
      <vt:lpstr>Monitor network bandwidth usage</vt:lpstr>
      <vt:lpstr>CHALLENGES</vt:lpstr>
      <vt:lpstr>CAREER SKILLS ACQUIRED</vt:lpstr>
      <vt:lpstr>CONCLUSION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OPERATING SYSTEMS</dc:title>
  <dc:creator>Williams, Deven</dc:creator>
  <cp:lastModifiedBy>LocAdmin</cp:lastModifiedBy>
  <cp:revision>12</cp:revision>
  <dcterms:created xsi:type="dcterms:W3CDTF">2022-04-10T23:05:42Z</dcterms:created>
  <dcterms:modified xsi:type="dcterms:W3CDTF">2022-04-12T18:17:29Z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